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5" r:id="rId3"/>
    <p:sldId id="267" r:id="rId4"/>
    <p:sldId id="261" r:id="rId5"/>
    <p:sldId id="263" r:id="rId6"/>
    <p:sldId id="260" r:id="rId7"/>
    <p:sldId id="259" r:id="rId8"/>
    <p:sldId id="268" r:id="rId9"/>
    <p:sldId id="257" r:id="rId10"/>
    <p:sldId id="256" r:id="rId11"/>
    <p:sldId id="266" r:id="rId12"/>
    <p:sldId id="269" r:id="rId13"/>
    <p:sldId id="270" r:id="rId14"/>
    <p:sldId id="271" r:id="rId15"/>
    <p:sldId id="272" r:id="rId16"/>
  </p:sldIdLst>
  <p:sldSz cx="12192000" cy="6858000"/>
  <p:notesSz cx="6858000" cy="9144000"/>
  <p:embeddedFontLst>
    <p:embeddedFont>
      <p:font typeface="Bahnschrift SemiBold" panose="020B0502040204020203" pitchFamily="34" charset="0"/>
      <p:bold r:id="rId17"/>
    </p:embeddedFont>
    <p:embeddedFont>
      <p:font typeface="Bahnschrift SemiBold Condensed" panose="020B0502040204020203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Freestyle Script" panose="030804020302050B0404" pitchFamily="66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274"/>
    <a:srgbClr val="F0A8AA"/>
    <a:srgbClr val="FF0000"/>
    <a:srgbClr val="262626"/>
    <a:srgbClr val="151339"/>
    <a:srgbClr val="A5719F"/>
    <a:srgbClr val="474D6F"/>
    <a:srgbClr val="000000"/>
    <a:srgbClr val="BC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3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1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microsoft.com/office/2007/relationships/hdphoto" Target="../media/hdphoto1.wdp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nzxWEhneEI?feature=oembed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610849" y="2655044"/>
            <a:ext cx="113207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WHAT BECOMES OF THE BROKEN HEARTED?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Project Heart 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1983510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E8E4DB1-9DC3-47B5-AFD6-E8629E199A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1" name="Group 40"/>
          <p:cNvGrpSpPr/>
          <p:nvPr/>
        </p:nvGrpSpPr>
        <p:grpSpPr>
          <a:xfrm>
            <a:off x="20369" y="-2366"/>
            <a:ext cx="12192000" cy="6858000"/>
            <a:chOff x="-1701809" y="1512088"/>
            <a:chExt cx="12192000" cy="6858000"/>
          </a:xfrm>
          <a:solidFill>
            <a:srgbClr val="151339">
              <a:alpha val="80000"/>
            </a:srgbClr>
          </a:solidFill>
        </p:grpSpPr>
        <p:sp>
          <p:nvSpPr>
            <p:cNvPr id="4" name="Rectangle 3"/>
            <p:cNvSpPr/>
            <p:nvPr/>
          </p:nvSpPr>
          <p:spPr>
            <a:xfrm>
              <a:off x="-1701809" y="1512088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00380" y="3989588"/>
              <a:ext cx="8589811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Freestyle Script" panose="030804020302050B0404" pitchFamily="66" charset="0"/>
                </a:rPr>
                <a:t>~ Environment Concept Art~</a:t>
              </a:r>
            </a:p>
            <a:p>
              <a:pPr algn="ctr"/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 Maria 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6600670" y="-8762"/>
            <a:ext cx="11347778" cy="6858000"/>
            <a:chOff x="179204" y="0"/>
            <a:chExt cx="11347778" cy="6858000"/>
          </a:xfrm>
        </p:grpSpPr>
        <p:grpSp>
          <p:nvGrpSpPr>
            <p:cNvPr id="33" name="Group 32"/>
            <p:cNvGrpSpPr/>
            <p:nvPr/>
          </p:nvGrpSpPr>
          <p:grpSpPr>
            <a:xfrm>
              <a:off x="179204" y="0"/>
              <a:ext cx="11347778" cy="6858000"/>
              <a:chOff x="-5957454" y="0"/>
              <a:chExt cx="11347778" cy="68580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5957454" y="0"/>
                <a:ext cx="11311094" cy="6858000"/>
                <a:chOff x="0" y="0"/>
                <a:chExt cx="11311094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0" y="0"/>
                  <a:ext cx="1116371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Heart 6"/>
                <p:cNvSpPr/>
                <p:nvPr/>
              </p:nvSpPr>
              <p:spPr>
                <a:xfrm rot="5400000">
                  <a:off x="10492153" y="3062235"/>
                  <a:ext cx="904352" cy="733530"/>
                </a:xfrm>
                <a:prstGeom prst="hear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767485" y="2976824"/>
                <a:ext cx="6228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3000"/>
                      </a14:imgEffect>
                      <a14:imgEffect>
                        <a14:brightnessContrast contrast="-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373" y="1606193"/>
              <a:ext cx="6208242" cy="386635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43" name="TextBox 42"/>
            <p:cNvSpPr txBox="1"/>
            <p:nvPr/>
          </p:nvSpPr>
          <p:spPr>
            <a:xfrm>
              <a:off x="5361709" y="484909"/>
              <a:ext cx="521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Sections of The Heart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270677" y="-30248"/>
            <a:ext cx="10426112" cy="6858000"/>
            <a:chOff x="-98837" y="0"/>
            <a:chExt cx="10426112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98837" y="0"/>
              <a:ext cx="10426112" cy="6858000"/>
              <a:chOff x="-5957454" y="0"/>
              <a:chExt cx="10426112" cy="68580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-5957454" y="0"/>
                <a:ext cx="10426112" cy="6858000"/>
                <a:chOff x="0" y="0"/>
                <a:chExt cx="10426112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0" y="0"/>
                  <a:ext cx="10278737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</a:t>
                  </a:r>
                </a:p>
              </p:txBody>
            </p:sp>
            <p:sp>
              <p:nvSpPr>
                <p:cNvPr id="10" name="Heart 9"/>
                <p:cNvSpPr/>
                <p:nvPr/>
              </p:nvSpPr>
              <p:spPr>
                <a:xfrm rot="5400000">
                  <a:off x="9607171" y="2267185"/>
                  <a:ext cx="904352" cy="733530"/>
                </a:xfrm>
                <a:prstGeom prst="hear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" name="Rectangle 20"/>
              <p:cNvSpPr/>
              <p:nvPr/>
            </p:nvSpPr>
            <p:spPr>
              <a:xfrm>
                <a:off x="3917715" y="2249229"/>
                <a:ext cx="42191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65252"/>
            <a:stretch/>
          </p:blipFill>
          <p:spPr>
            <a:xfrm>
              <a:off x="3938361" y="576568"/>
              <a:ext cx="5193113" cy="299067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62" b="32727"/>
            <a:stretch/>
          </p:blipFill>
          <p:spPr>
            <a:xfrm>
              <a:off x="3913341" y="3595821"/>
              <a:ext cx="6141725" cy="3148522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flipH="1">
              <a:off x="4452364" y="78864"/>
              <a:ext cx="4219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Mood Exploration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-6041972" y="-46806"/>
            <a:ext cx="9478330" cy="6858000"/>
            <a:chOff x="573487" y="0"/>
            <a:chExt cx="9478330" cy="6858000"/>
          </a:xfrm>
        </p:grpSpPr>
        <p:grpSp>
          <p:nvGrpSpPr>
            <p:cNvPr id="35" name="Group 34"/>
            <p:cNvGrpSpPr/>
            <p:nvPr/>
          </p:nvGrpSpPr>
          <p:grpSpPr>
            <a:xfrm>
              <a:off x="573487" y="0"/>
              <a:ext cx="9478330" cy="6858000"/>
              <a:chOff x="-5855931" y="-342875"/>
              <a:chExt cx="9478330" cy="68580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5855931" y="-342875"/>
                <a:ext cx="9478330" cy="6858000"/>
                <a:chOff x="101523" y="-342875"/>
                <a:chExt cx="9478330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01523" y="-342875"/>
                  <a:ext cx="943043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Heart 12"/>
                <p:cNvSpPr/>
                <p:nvPr/>
              </p:nvSpPr>
              <p:spPr>
                <a:xfrm rot="5400000">
                  <a:off x="8760912" y="1538235"/>
                  <a:ext cx="904352" cy="73353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3042449" y="1520279"/>
                <a:ext cx="42030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C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081"/>
            <a:stretch/>
          </p:blipFill>
          <p:spPr>
            <a:xfrm>
              <a:off x="3714820" y="4365658"/>
              <a:ext cx="4576885" cy="2407259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229" y="416492"/>
              <a:ext cx="4908155" cy="3706679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-5847358" y="-28338"/>
            <a:ext cx="8718498" cy="6858000"/>
            <a:chOff x="610585" y="0"/>
            <a:chExt cx="8718498" cy="6858000"/>
          </a:xfrm>
        </p:grpSpPr>
        <p:grpSp>
          <p:nvGrpSpPr>
            <p:cNvPr id="27" name="Group 26"/>
            <p:cNvGrpSpPr/>
            <p:nvPr/>
          </p:nvGrpSpPr>
          <p:grpSpPr>
            <a:xfrm>
              <a:off x="610585" y="0"/>
              <a:ext cx="8718498" cy="6858000"/>
              <a:chOff x="23439" y="0"/>
              <a:chExt cx="8718498" cy="685800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3439" y="0"/>
                <a:ext cx="8718498" cy="6858000"/>
                <a:chOff x="0" y="0"/>
                <a:chExt cx="871849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0" y="0"/>
                  <a:ext cx="8571123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7899557" y="787252"/>
                  <a:ext cx="904352" cy="733530"/>
                </a:xfrm>
                <a:prstGeom prst="hear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8188142" y="769296"/>
                <a:ext cx="42832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98" r="36528"/>
            <a:stretch/>
          </p:blipFill>
          <p:spPr>
            <a:xfrm>
              <a:off x="2100858" y="4850934"/>
              <a:ext cx="4006669" cy="195023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12" r="36730" b="21010"/>
            <a:stretch/>
          </p:blipFill>
          <p:spPr>
            <a:xfrm>
              <a:off x="6223466" y="5430401"/>
              <a:ext cx="2837318" cy="121920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7" t="27273" b="39798"/>
            <a:stretch/>
          </p:blipFill>
          <p:spPr>
            <a:xfrm>
              <a:off x="7538562" y="2884149"/>
              <a:ext cx="1553092" cy="226355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75" r="35170" b="40000"/>
            <a:stretch/>
          </p:blipFill>
          <p:spPr>
            <a:xfrm>
              <a:off x="3850899" y="631915"/>
              <a:ext cx="2790858" cy="214129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31"/>
            <a:stretch/>
          </p:blipFill>
          <p:spPr>
            <a:xfrm>
              <a:off x="2464258" y="2902880"/>
              <a:ext cx="4484414" cy="184265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80" t="61212" b="21010"/>
            <a:stretch/>
          </p:blipFill>
          <p:spPr>
            <a:xfrm>
              <a:off x="6415362" y="1141511"/>
              <a:ext cx="1975085" cy="147438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90" t="79798"/>
            <a:stretch/>
          </p:blipFill>
          <p:spPr>
            <a:xfrm>
              <a:off x="2006060" y="1230440"/>
              <a:ext cx="1610355" cy="1385455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 flipH="1">
              <a:off x="3163549" y="29363"/>
              <a:ext cx="4831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Childhood Room Assets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-6182059" y="-60114"/>
            <a:ext cx="8553875" cy="6858000"/>
            <a:chOff x="0" y="0"/>
            <a:chExt cx="8553875" cy="6858000"/>
          </a:xfrm>
        </p:grpSpPr>
        <p:grpSp>
          <p:nvGrpSpPr>
            <p:cNvPr id="70" name="Group 69"/>
            <p:cNvGrpSpPr/>
            <p:nvPr/>
          </p:nvGrpSpPr>
          <p:grpSpPr>
            <a:xfrm>
              <a:off x="0" y="0"/>
              <a:ext cx="8553875" cy="6858000"/>
              <a:chOff x="0" y="0"/>
              <a:chExt cx="855387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6" name="Rectangle 65"/>
              <p:cNvSpPr/>
              <p:nvPr/>
            </p:nvSpPr>
            <p:spPr>
              <a:xfrm>
                <a:off x="0" y="0"/>
                <a:ext cx="8390447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Heart 66"/>
              <p:cNvSpPr/>
              <p:nvPr/>
            </p:nvSpPr>
            <p:spPr>
              <a:xfrm rot="5400000">
                <a:off x="7727207" y="109796"/>
                <a:ext cx="889958" cy="763379"/>
              </a:xfrm>
              <a:prstGeom prst="hear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985142" y="88760"/>
                <a:ext cx="39786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E</a:t>
                </a: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283" y="548270"/>
              <a:ext cx="5608112" cy="5761459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flipH="1">
              <a:off x="2863217" y="113380"/>
              <a:ext cx="4552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Letter Room Concept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-6020575" y="-60114"/>
            <a:ext cx="7730948" cy="6858000"/>
            <a:chOff x="0" y="0"/>
            <a:chExt cx="7730948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4" name="Rectangle 73"/>
            <p:cNvSpPr/>
            <p:nvPr/>
          </p:nvSpPr>
          <p:spPr>
            <a:xfrm>
              <a:off x="0" y="0"/>
              <a:ext cx="7562395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961797" y="1773971"/>
              <a:ext cx="769151" cy="867691"/>
              <a:chOff x="7781318" y="1659063"/>
              <a:chExt cx="769151" cy="867691"/>
            </a:xfrm>
          </p:grpSpPr>
          <p:sp>
            <p:nvSpPr>
              <p:cNvPr id="75" name="Heart 74"/>
              <p:cNvSpPr/>
              <p:nvPr/>
            </p:nvSpPr>
            <p:spPr>
              <a:xfrm rot="5400000">
                <a:off x="7732048" y="1708333"/>
                <a:ext cx="867691" cy="769151"/>
              </a:xfrm>
              <a:prstGeom prst="hear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971296" y="1671703"/>
                <a:ext cx="39305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F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71"/>
            <a:stretch/>
          </p:blipFill>
          <p:spPr>
            <a:xfrm>
              <a:off x="1697884" y="116699"/>
              <a:ext cx="5084189" cy="261373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38" b="39394"/>
            <a:stretch/>
          </p:blipFill>
          <p:spPr>
            <a:xfrm>
              <a:off x="3033916" y="2771279"/>
              <a:ext cx="4316927" cy="181083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22"/>
            <a:stretch/>
          </p:blipFill>
          <p:spPr>
            <a:xfrm>
              <a:off x="2350457" y="4617695"/>
              <a:ext cx="4482835" cy="2224319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-5795311" y="-30248"/>
            <a:ext cx="6903901" cy="6858000"/>
            <a:chOff x="-6103856" y="0"/>
            <a:chExt cx="6903901" cy="6858000"/>
          </a:xfrm>
        </p:grpSpPr>
        <p:grpSp>
          <p:nvGrpSpPr>
            <p:cNvPr id="89" name="Group 88"/>
            <p:cNvGrpSpPr/>
            <p:nvPr/>
          </p:nvGrpSpPr>
          <p:grpSpPr>
            <a:xfrm>
              <a:off x="-6103856" y="0"/>
              <a:ext cx="6903901" cy="6858000"/>
              <a:chOff x="-6103856" y="0"/>
              <a:chExt cx="690390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84" name="Rectangle 83"/>
              <p:cNvSpPr/>
              <p:nvPr/>
            </p:nvSpPr>
            <p:spPr>
              <a:xfrm>
                <a:off x="-6103856" y="0"/>
                <a:ext cx="671051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Heart 84"/>
              <p:cNvSpPr/>
              <p:nvPr/>
            </p:nvSpPr>
            <p:spPr>
              <a:xfrm rot="5400000">
                <a:off x="-57312" y="3761270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34978" y="3763762"/>
                <a:ext cx="43313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G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0418" y="683897"/>
              <a:ext cx="5577437" cy="2826467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21279" y="3567317"/>
              <a:ext cx="5571224" cy="2773897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-5054969" y="56151"/>
              <a:ext cx="5373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1</a:t>
              </a:r>
              <a:r>
                <a:rPr lang="en-US" sz="3600" baseline="30000" dirty="0">
                  <a:latin typeface="Freestyle Script" panose="030804020302050B0404" pitchFamily="66" charset="0"/>
                </a:rPr>
                <a:t>st</a:t>
              </a:r>
              <a:r>
                <a:rPr lang="en-US" sz="3600" dirty="0">
                  <a:latin typeface="Freestyle Script" panose="030804020302050B0404" pitchFamily="66" charset="0"/>
                </a:rPr>
                <a:t> Room Rough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889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5931 -1.1111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61107 -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59623 0.0044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60794 0.0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52605 0.0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49817 0.0088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4526 0.0011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Demo -</a:t>
            </a:r>
          </a:p>
        </p:txBody>
      </p:sp>
    </p:spTree>
    <p:extLst>
      <p:ext uri="{BB962C8B-B14F-4D97-AF65-F5344CB8AC3E}">
        <p14:creationId xmlns:p14="http://schemas.microsoft.com/office/powerpoint/2010/main" val="178024003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0C1045-CD0C-4289-9F26-3FD9E31F6DA2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Online Media 2" title="Project Heart - First Pitch Showcase">
            <a:hlinkClick r:id="" action="ppaction://media"/>
            <a:extLst>
              <a:ext uri="{FF2B5EF4-FFF2-40B4-BE49-F238E27FC236}">
                <a16:creationId xmlns:a16="http://schemas.microsoft.com/office/drawing/2014/main" id="{14B7DD4F-6B35-4889-A3A5-EB596163BF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1784" y="349606"/>
            <a:ext cx="10908431" cy="61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773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5D4EE-28A3-4245-BEF5-9BF682863521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PLANNING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327649893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5A8A0CB-ACA2-4B20-BA35-E2DE6FD1D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96" y="705955"/>
            <a:ext cx="1447476" cy="144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3D99F-0E32-4838-9A9D-04EF7257F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0" y="429249"/>
            <a:ext cx="1544165" cy="15441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E8501-EE92-4B50-A5DF-B873B5B71157}"/>
              </a:ext>
            </a:extLst>
          </p:cNvPr>
          <p:cNvSpPr txBox="1"/>
          <p:nvPr/>
        </p:nvSpPr>
        <p:spPr>
          <a:xfrm>
            <a:off x="6630441" y="438498"/>
            <a:ext cx="406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basic structure based on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presentations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main objectives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20ECC3D-BFF5-4DD1-AC2D-B14597616A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7542" y="2364545"/>
            <a:ext cx="5549567" cy="223238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9E02E0-344B-4069-B2BB-2EA05493FFAA}"/>
              </a:ext>
            </a:extLst>
          </p:cNvPr>
          <p:cNvSpPr txBox="1"/>
          <p:nvPr/>
        </p:nvSpPr>
        <p:spPr>
          <a:xfrm>
            <a:off x="710478" y="5626984"/>
            <a:ext cx="339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summary of game 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0DAC50-A1D3-4EE7-A28B-D922B3F0C7A5}"/>
              </a:ext>
            </a:extLst>
          </p:cNvPr>
          <p:cNvSpPr txBox="1"/>
          <p:nvPr/>
        </p:nvSpPr>
        <p:spPr>
          <a:xfrm>
            <a:off x="352208" y="3765931"/>
            <a:ext cx="339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lists of assets, mechanics, animations, sounds etc.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CD00A8-5903-40EE-B718-615C9594701E}"/>
              </a:ext>
            </a:extLst>
          </p:cNvPr>
          <p:cNvSpPr txBox="1"/>
          <p:nvPr/>
        </p:nvSpPr>
        <p:spPr>
          <a:xfrm>
            <a:off x="661242" y="2336280"/>
            <a:ext cx="268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quick 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39CDAC-5614-4DB3-976E-CEB049183AAB}"/>
              </a:ext>
            </a:extLst>
          </p:cNvPr>
          <p:cNvSpPr txBox="1"/>
          <p:nvPr/>
        </p:nvSpPr>
        <p:spPr>
          <a:xfrm>
            <a:off x="7778093" y="2028309"/>
            <a:ext cx="258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weekly ~sprints~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small objectives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682A5-DA59-4D69-A6A8-DC9F2B59ED2A}"/>
              </a:ext>
            </a:extLst>
          </p:cNvPr>
          <p:cNvSpPr txBox="1"/>
          <p:nvPr/>
        </p:nvSpPr>
        <p:spPr>
          <a:xfrm>
            <a:off x="7950552" y="3543745"/>
            <a:ext cx="321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knowledge of what everyone is working on at all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B7831-2685-4683-88B6-132ECDF365D6}"/>
              </a:ext>
            </a:extLst>
          </p:cNvPr>
          <p:cNvSpPr txBox="1"/>
          <p:nvPr/>
        </p:nvSpPr>
        <p:spPr>
          <a:xfrm>
            <a:off x="7956132" y="5645064"/>
            <a:ext cx="204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personal deadlines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74D2221F-3416-4583-A139-9DFD2B497094}"/>
              </a:ext>
            </a:extLst>
          </p:cNvPr>
          <p:cNvSpPr/>
          <p:nvPr/>
        </p:nvSpPr>
        <p:spPr>
          <a:xfrm>
            <a:off x="10025154" y="92744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AB67236A-8ABC-4855-A549-9DEEBCC5E784}"/>
              </a:ext>
            </a:extLst>
          </p:cNvPr>
          <p:cNvSpPr/>
          <p:nvPr/>
        </p:nvSpPr>
        <p:spPr>
          <a:xfrm>
            <a:off x="10033211" y="239709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D4B071DC-5F2C-468E-879D-BF8181ADCD35}"/>
              </a:ext>
            </a:extLst>
          </p:cNvPr>
          <p:cNvSpPr/>
          <p:nvPr/>
        </p:nvSpPr>
        <p:spPr>
          <a:xfrm>
            <a:off x="7792455" y="3845350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art 20">
            <a:extLst>
              <a:ext uri="{FF2B5EF4-FFF2-40B4-BE49-F238E27FC236}">
                <a16:creationId xmlns:a16="http://schemas.microsoft.com/office/drawing/2014/main" id="{441560A7-3A68-4FC7-9BF7-0581ED9C848E}"/>
              </a:ext>
            </a:extLst>
          </p:cNvPr>
          <p:cNvSpPr/>
          <p:nvPr/>
        </p:nvSpPr>
        <p:spPr>
          <a:xfrm>
            <a:off x="7803302" y="5845101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C2A426-D02E-4CBE-97F6-1D71E1C557C0}"/>
              </a:ext>
            </a:extLst>
          </p:cNvPr>
          <p:cNvSpPr/>
          <p:nvPr/>
        </p:nvSpPr>
        <p:spPr>
          <a:xfrm>
            <a:off x="4511863" y="2536130"/>
            <a:ext cx="2032309" cy="20323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67700-3A5D-4EBA-9EC6-32E99EA874B0}"/>
              </a:ext>
            </a:extLst>
          </p:cNvPr>
          <p:cNvCxnSpPr/>
          <p:nvPr/>
        </p:nvCxnSpPr>
        <p:spPr>
          <a:xfrm>
            <a:off x="529839" y="1973414"/>
            <a:ext cx="0" cy="4487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art 21">
            <a:extLst>
              <a:ext uri="{FF2B5EF4-FFF2-40B4-BE49-F238E27FC236}">
                <a16:creationId xmlns:a16="http://schemas.microsoft.com/office/drawing/2014/main" id="{0ED6848E-7510-48A1-ADF4-383CA5828366}"/>
              </a:ext>
            </a:extLst>
          </p:cNvPr>
          <p:cNvSpPr/>
          <p:nvPr/>
        </p:nvSpPr>
        <p:spPr>
          <a:xfrm>
            <a:off x="371741" y="2464086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21C967B1-5806-4CE9-A011-4B60BEC3A4A2}"/>
              </a:ext>
            </a:extLst>
          </p:cNvPr>
          <p:cNvSpPr/>
          <p:nvPr/>
        </p:nvSpPr>
        <p:spPr>
          <a:xfrm>
            <a:off x="378978" y="4078295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1FB16D9B-CDC4-448F-BE70-F68C41DA46E2}"/>
              </a:ext>
            </a:extLst>
          </p:cNvPr>
          <p:cNvSpPr/>
          <p:nvPr/>
        </p:nvSpPr>
        <p:spPr>
          <a:xfrm>
            <a:off x="371740" y="5833098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6FC4C-D422-487B-9794-A8B19A680F8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596911" y="2626007"/>
            <a:ext cx="212577" cy="20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25965-7F96-427C-89E9-120217177AD7}"/>
              </a:ext>
            </a:extLst>
          </p:cNvPr>
          <p:cNvCxnSpPr>
            <a:stCxn id="8" idx="0"/>
          </p:cNvCxnSpPr>
          <p:nvPr/>
        </p:nvCxnSpPr>
        <p:spPr>
          <a:xfrm flipV="1">
            <a:off x="5528018" y="1770077"/>
            <a:ext cx="8716" cy="7660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C1AA00-A747-4CC8-B16B-4B2A47BB1B37}"/>
              </a:ext>
            </a:extLst>
          </p:cNvPr>
          <p:cNvCxnSpPr>
            <a:stCxn id="8" idx="4"/>
          </p:cNvCxnSpPr>
          <p:nvPr/>
        </p:nvCxnSpPr>
        <p:spPr>
          <a:xfrm>
            <a:off x="5528018" y="4568439"/>
            <a:ext cx="0" cy="1058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230449-DBB3-4EC0-86FA-1CF7C06155C5}"/>
              </a:ext>
            </a:extLst>
          </p:cNvPr>
          <p:cNvSpPr txBox="1"/>
          <p:nvPr/>
        </p:nvSpPr>
        <p:spPr>
          <a:xfrm>
            <a:off x="2476338" y="2144247"/>
            <a:ext cx="2468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accessibility of most recent game build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67-2F4A-47D3-8ADE-A83155764AEB}"/>
              </a:ext>
            </a:extLst>
          </p:cNvPr>
          <p:cNvSpPr txBox="1"/>
          <p:nvPr/>
        </p:nvSpPr>
        <p:spPr>
          <a:xfrm>
            <a:off x="4209663" y="5571488"/>
            <a:ext cx="249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all resources available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56140-3E6D-47C8-9917-BD92714B69C6}"/>
              </a:ext>
            </a:extLst>
          </p:cNvPr>
          <p:cNvSpPr txBox="1"/>
          <p:nvPr/>
        </p:nvSpPr>
        <p:spPr>
          <a:xfrm>
            <a:off x="4538866" y="1242341"/>
            <a:ext cx="199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*cluster of assets</a:t>
            </a:r>
          </a:p>
        </p:txBody>
      </p: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08E27EE-6006-4C60-A26C-53F9888CDD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86" y="2557809"/>
            <a:ext cx="2136507" cy="2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4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 FOR LISTENING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269464020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E0463-3322-4081-8B25-3252A31CF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AF8BE8-40D5-4BF2-BD81-B0C18A972CF5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B913-1B19-4FA5-BB50-425099A99F38}"/>
              </a:ext>
            </a:extLst>
          </p:cNvPr>
          <p:cNvSpPr txBox="1"/>
          <p:nvPr/>
        </p:nvSpPr>
        <p:spPr>
          <a:xfrm>
            <a:off x="4420998" y="805825"/>
            <a:ext cx="430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TEAM PROJECT HEART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67C245-5106-41AA-B36D-FA65EDF4CA4B}"/>
              </a:ext>
            </a:extLst>
          </p:cNvPr>
          <p:cNvSpPr/>
          <p:nvPr/>
        </p:nvSpPr>
        <p:spPr>
          <a:xfrm rot="2247451">
            <a:off x="1001874" y="3577424"/>
            <a:ext cx="4077050" cy="111159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6B6C9-7394-4DB6-B9EF-82FC283A27BF}"/>
              </a:ext>
            </a:extLst>
          </p:cNvPr>
          <p:cNvSpPr txBox="1"/>
          <p:nvPr/>
        </p:nvSpPr>
        <p:spPr>
          <a:xfrm>
            <a:off x="360726" y="2504162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ALBA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Project Lead &amp; Character Artist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C2659-BA2F-4BFA-9BBB-C20BA84C5AA2}"/>
              </a:ext>
            </a:extLst>
          </p:cNvPr>
          <p:cNvSpPr txBox="1"/>
          <p:nvPr/>
        </p:nvSpPr>
        <p:spPr>
          <a:xfrm>
            <a:off x="2344722" y="4305594"/>
            <a:ext cx="3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MARIA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Environment Artist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9C952F-B6DD-413D-889C-5F802990BD37}"/>
              </a:ext>
            </a:extLst>
          </p:cNvPr>
          <p:cNvSpPr/>
          <p:nvPr/>
        </p:nvSpPr>
        <p:spPr>
          <a:xfrm rot="8118016">
            <a:off x="5043145" y="2015953"/>
            <a:ext cx="2286824" cy="1521342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F202C-6E57-4D4B-B20A-B684D9B594D9}"/>
              </a:ext>
            </a:extLst>
          </p:cNvPr>
          <p:cNvSpPr txBox="1"/>
          <p:nvPr/>
        </p:nvSpPr>
        <p:spPr>
          <a:xfrm>
            <a:off x="4655890" y="2073423"/>
            <a:ext cx="320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IGNACIO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Writer &amp; Designer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49C8D6-1FB4-4009-B1B9-6556550AC2DD}"/>
              </a:ext>
            </a:extLst>
          </p:cNvPr>
          <p:cNvSpPr/>
          <p:nvPr/>
        </p:nvSpPr>
        <p:spPr>
          <a:xfrm rot="16200000">
            <a:off x="8166955" y="3244156"/>
            <a:ext cx="2832140" cy="117595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F05CB-5611-4949-AB98-29432E0F64EF}"/>
              </a:ext>
            </a:extLst>
          </p:cNvPr>
          <p:cNvSpPr txBox="1"/>
          <p:nvPr/>
        </p:nvSpPr>
        <p:spPr>
          <a:xfrm>
            <a:off x="7980728" y="2954970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FREDERYK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Programmer, 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VFX &amp; Music</a:t>
            </a:r>
          </a:p>
        </p:txBody>
      </p:sp>
    </p:spTree>
    <p:extLst>
      <p:ext uri="{BB962C8B-B14F-4D97-AF65-F5344CB8AC3E}">
        <p14:creationId xmlns:p14="http://schemas.microsoft.com/office/powerpoint/2010/main" val="19204402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 CONCEPT</a:t>
            </a:r>
          </a:p>
        </p:txBody>
      </p:sp>
    </p:spTree>
    <p:extLst>
      <p:ext uri="{BB962C8B-B14F-4D97-AF65-F5344CB8AC3E}">
        <p14:creationId xmlns:p14="http://schemas.microsoft.com/office/powerpoint/2010/main" val="32382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127B989-4C9F-46ED-8027-DECA4DA87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57" y="-39137"/>
            <a:ext cx="7011436" cy="5123540"/>
          </a:xfrm>
          <a:prstGeom prst="rect">
            <a:avLst/>
          </a:prstGeom>
        </p:spPr>
      </p:pic>
      <p:pic>
        <p:nvPicPr>
          <p:cNvPr id="5" name="Picture 4" descr="A blackboard sign on a wall&#10;&#10;Description automatically generated">
            <a:extLst>
              <a:ext uri="{FF2B5EF4-FFF2-40B4-BE49-F238E27FC236}">
                <a16:creationId xmlns:a16="http://schemas.microsoft.com/office/drawing/2014/main" id="{4D63F6CD-2330-423A-AA7B-C7E890629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32" y="3030253"/>
            <a:ext cx="5930301" cy="3319321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18C20DC2-0255-4E9E-8E33-53F344AD5394}"/>
              </a:ext>
            </a:extLst>
          </p:cNvPr>
          <p:cNvSpPr/>
          <p:nvPr/>
        </p:nvSpPr>
        <p:spPr>
          <a:xfrm>
            <a:off x="5035829" y="3013690"/>
            <a:ext cx="2659310" cy="904184"/>
          </a:xfrm>
          <a:prstGeom prst="arc">
            <a:avLst>
              <a:gd name="adj1" fmla="val 11340917"/>
              <a:gd name="adj2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FA0B8-6FA0-4785-BC97-5336B5A990B9}"/>
              </a:ext>
            </a:extLst>
          </p:cNvPr>
          <p:cNvSpPr txBox="1"/>
          <p:nvPr/>
        </p:nvSpPr>
        <p:spPr>
          <a:xfrm>
            <a:off x="8607105" y="1040235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STORY</a:t>
            </a:r>
          </a:p>
        </p:txBody>
      </p:sp>
    </p:spTree>
    <p:extLst>
      <p:ext uri="{BB962C8B-B14F-4D97-AF65-F5344CB8AC3E}">
        <p14:creationId xmlns:p14="http://schemas.microsoft.com/office/powerpoint/2010/main" val="101171056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0D646B-002C-44B4-B034-063575254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0" y="171955"/>
            <a:ext cx="5416899" cy="3235007"/>
          </a:xfrm>
          <a:prstGeom prst="rect">
            <a:avLst/>
          </a:prstGeom>
        </p:spPr>
      </p:pic>
      <p:pic>
        <p:nvPicPr>
          <p:cNvPr id="5" name="Picture 4" descr="A close up of a blackboard&#10;&#10;Description automatically generated">
            <a:extLst>
              <a:ext uri="{FF2B5EF4-FFF2-40B4-BE49-F238E27FC236}">
                <a16:creationId xmlns:a16="http://schemas.microsoft.com/office/drawing/2014/main" id="{99E9B328-984F-44CA-A4CB-6E91F08AC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73" y="2990722"/>
            <a:ext cx="6548910" cy="3619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4EE8B-84EC-4541-A0EB-A794F94A319C}"/>
              </a:ext>
            </a:extLst>
          </p:cNvPr>
          <p:cNvSpPr txBox="1"/>
          <p:nvPr/>
        </p:nvSpPr>
        <p:spPr>
          <a:xfrm>
            <a:off x="959522" y="2990722"/>
            <a:ext cx="25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INSIDE A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348EF-1D37-405C-86AF-3EEE9EA42020}"/>
              </a:ext>
            </a:extLst>
          </p:cNvPr>
          <p:cNvSpPr txBox="1"/>
          <p:nvPr/>
        </p:nvSpPr>
        <p:spPr>
          <a:xfrm>
            <a:off x="8816829" y="5764373"/>
            <a:ext cx="268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GAMEPLAY LOOP</a:t>
            </a:r>
          </a:p>
        </p:txBody>
      </p:sp>
    </p:spTree>
    <p:extLst>
      <p:ext uri="{BB962C8B-B14F-4D97-AF65-F5344CB8AC3E}">
        <p14:creationId xmlns:p14="http://schemas.microsoft.com/office/powerpoint/2010/main" val="16899677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F17C098-5351-4581-B21E-EAEE8C7222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/>
        </p:blipFill>
        <p:spPr>
          <a:xfrm>
            <a:off x="199645" y="133043"/>
            <a:ext cx="7279434" cy="3155441"/>
          </a:xfrm>
          <a:prstGeom prst="rect">
            <a:avLst/>
          </a:prstGeom>
        </p:spPr>
      </p:pic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51B1E74-C981-4E45-ABC4-FB904E4AC8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2"/>
          <a:stretch/>
        </p:blipFill>
        <p:spPr>
          <a:xfrm>
            <a:off x="4370372" y="3077105"/>
            <a:ext cx="7279434" cy="3647852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8669478-3402-462E-9EE9-591FD09B85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2"/>
          <a:stretch/>
        </p:blipFill>
        <p:spPr>
          <a:xfrm>
            <a:off x="4370372" y="3076299"/>
            <a:ext cx="7279434" cy="3647852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0E38D1E-B714-436D-984B-F7489806A5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/>
        </p:blipFill>
        <p:spPr>
          <a:xfrm>
            <a:off x="199645" y="131646"/>
            <a:ext cx="7279434" cy="3155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5A2D7-DC7E-4F47-AE58-BAF7BECD33B3}"/>
              </a:ext>
            </a:extLst>
          </p:cNvPr>
          <p:cNvSpPr txBox="1"/>
          <p:nvPr/>
        </p:nvSpPr>
        <p:spPr>
          <a:xfrm>
            <a:off x="8425724" y="1214984"/>
            <a:ext cx="25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EMOTIONS</a:t>
            </a:r>
          </a:p>
        </p:txBody>
      </p:sp>
    </p:spTree>
    <p:extLst>
      <p:ext uri="{BB962C8B-B14F-4D97-AF65-F5344CB8AC3E}">
        <p14:creationId xmlns:p14="http://schemas.microsoft.com/office/powerpoint/2010/main" val="17774793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2FE459CB-9619-4601-8CE8-23456C68D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638FB-210F-4073-8C4D-BA19620B20AE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oup 50"/>
          <p:cNvGrpSpPr/>
          <p:nvPr/>
        </p:nvGrpSpPr>
        <p:grpSpPr>
          <a:xfrm>
            <a:off x="6157789" y="3441030"/>
            <a:ext cx="4028005" cy="0"/>
            <a:chOff x="6157789" y="3441030"/>
            <a:chExt cx="4028005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157789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803541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382249" y="3441030"/>
            <a:ext cx="3901872" cy="0"/>
            <a:chOff x="2382249" y="3441030"/>
            <a:chExt cx="3901872" cy="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82249" y="3441030"/>
              <a:ext cx="271074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901868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>
            <a:off x="10059462" y="3441030"/>
            <a:ext cx="23822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3441032"/>
            <a:ext cx="23822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255921" y="3314700"/>
            <a:ext cx="252664" cy="252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nut 8"/>
          <p:cNvSpPr/>
          <p:nvPr/>
        </p:nvSpPr>
        <p:spPr>
          <a:xfrm>
            <a:off x="2133535" y="3203456"/>
            <a:ext cx="497425" cy="497425"/>
          </a:xfrm>
          <a:prstGeom prst="donut">
            <a:avLst>
              <a:gd name="adj" fmla="val 54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1928463" y="2987243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382251" y="3894819"/>
            <a:ext cx="3544" cy="121944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38710" y="5032256"/>
            <a:ext cx="287079" cy="287079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1818725" y="2877694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147" y="2136824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Calm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599163" y="5781000"/>
            <a:ext cx="1566172" cy="37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157789" y="3314698"/>
            <a:ext cx="252664" cy="252664"/>
          </a:xfrm>
          <a:prstGeom prst="ellipse">
            <a:avLst/>
          </a:prstGeom>
          <a:solidFill>
            <a:srgbClr val="A57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nut 27"/>
          <p:cNvSpPr/>
          <p:nvPr/>
        </p:nvSpPr>
        <p:spPr>
          <a:xfrm>
            <a:off x="6035308" y="3203456"/>
            <a:ext cx="497425" cy="497425"/>
          </a:xfrm>
          <a:prstGeom prst="donut">
            <a:avLst>
              <a:gd name="adj" fmla="val 5455"/>
            </a:avLst>
          </a:prstGeom>
          <a:solidFill>
            <a:srgbClr val="A57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5830331" y="2987241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6284117" y="1767427"/>
            <a:ext cx="3544" cy="12194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123374" y="1714096"/>
            <a:ext cx="287079" cy="287079"/>
          </a:xfrm>
          <a:prstGeom prst="ellipse">
            <a:avLst/>
          </a:prstGeom>
          <a:solidFill>
            <a:srgbClr val="A571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5400000">
            <a:off x="5720591" y="2875092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33943" y="1181405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Middle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501030" y="1203632"/>
            <a:ext cx="1566172" cy="373"/>
          </a:xfrm>
          <a:prstGeom prst="line">
            <a:avLst/>
          </a:prstGeom>
          <a:ln w="19050">
            <a:solidFill>
              <a:srgbClr val="A57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0059462" y="3314698"/>
            <a:ext cx="252664" cy="2526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nut 37"/>
          <p:cNvSpPr/>
          <p:nvPr/>
        </p:nvSpPr>
        <p:spPr>
          <a:xfrm>
            <a:off x="9937077" y="3202273"/>
            <a:ext cx="497425" cy="497425"/>
          </a:xfrm>
          <a:prstGeom prst="donut">
            <a:avLst>
              <a:gd name="adj" fmla="val 545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nut 38"/>
          <p:cNvSpPr/>
          <p:nvPr/>
        </p:nvSpPr>
        <p:spPr>
          <a:xfrm>
            <a:off x="9732004" y="2987241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0185792" y="3894817"/>
            <a:ext cx="3544" cy="1219441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0042251" y="5032254"/>
            <a:ext cx="287079" cy="28707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>
            <a:off x="9622266" y="2877692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772526" y="5235443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Ending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9402704" y="5780998"/>
            <a:ext cx="1566172" cy="373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03145" y="4217109"/>
            <a:ext cx="24785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Shift in tone,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unsettling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54234" y="2120797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Dark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06182" y="5227053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Beginning</a:t>
            </a:r>
          </a:p>
        </p:txBody>
      </p:sp>
    </p:spTree>
    <p:extLst>
      <p:ext uri="{BB962C8B-B14F-4D97-AF65-F5344CB8AC3E}">
        <p14:creationId xmlns:p14="http://schemas.microsoft.com/office/powerpoint/2010/main" val="3804630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6" grpId="0" animBg="1"/>
      <p:bldP spid="18" grpId="0" animBg="1"/>
      <p:bldP spid="20" grpId="0"/>
      <p:bldP spid="26" grpId="0" animBg="1"/>
      <p:bldP spid="28" grpId="0" animBg="1"/>
      <p:bldP spid="29" grpId="0" animBg="1"/>
      <p:bldP spid="31" grpId="0" animBg="1"/>
      <p:bldP spid="32" grpId="0" animBg="1"/>
      <p:bldP spid="33" grpId="0"/>
      <p:bldP spid="36" grpId="0" animBg="1"/>
      <p:bldP spid="38" grpId="0" animBg="1"/>
      <p:bldP spid="39" grpId="0" animBg="1"/>
      <p:bldP spid="41" grpId="0" animBg="1"/>
      <p:bldP spid="42" grpId="0" animBg="1"/>
      <p:bldP spid="43" grpId="0"/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ARTWORK</a:t>
            </a:r>
          </a:p>
        </p:txBody>
      </p:sp>
    </p:spTree>
    <p:extLst>
      <p:ext uri="{BB962C8B-B14F-4D97-AF65-F5344CB8AC3E}">
        <p14:creationId xmlns:p14="http://schemas.microsoft.com/office/powerpoint/2010/main" val="74067220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C1E80795-22FB-4118-A390-8588EA5F2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D06274">
              <a:alpha val="50196"/>
            </a:srgbClr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55376" y="2688758"/>
              <a:ext cx="7836624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rgbClr val="F0A8AA"/>
                  </a:solidFill>
                  <a:latin typeface="Freestyle Script" panose="030804020302050B0404" pitchFamily="66" charset="0"/>
                </a:rPr>
                <a:t>~ Character Concept Art ~</a:t>
              </a:r>
            </a:p>
            <a:p>
              <a:pPr algn="ctr"/>
              <a:r>
                <a:rPr lang="en-US" sz="5400" dirty="0">
                  <a:latin typeface="Freestyle Script" panose="030804020302050B0404" pitchFamily="66" charset="0"/>
                </a:rPr>
                <a:t> </a:t>
              </a:r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Alba 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6224654" y="0"/>
            <a:ext cx="11414521" cy="6858000"/>
            <a:chOff x="551795" y="0"/>
            <a:chExt cx="11414521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551795" y="0"/>
              <a:ext cx="11414521" cy="6858000"/>
              <a:chOff x="0" y="0"/>
              <a:chExt cx="1141452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11259879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art 13"/>
              <p:cNvSpPr/>
              <p:nvPr/>
            </p:nvSpPr>
            <p:spPr>
              <a:xfrm rot="5400000">
                <a:off x="10557164" y="339236"/>
                <a:ext cx="880223" cy="834490"/>
              </a:xfrm>
              <a:prstGeom prst="hear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0780709" y="329030"/>
                <a:ext cx="43473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6" t="3798" r="2397" b="2717"/>
            <a:stretch/>
          </p:blipFill>
          <p:spPr>
            <a:xfrm>
              <a:off x="8100469" y="1707432"/>
              <a:ext cx="3540370" cy="479852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" t="4122" r="5347" b="2444"/>
            <a:stretch/>
          </p:blipFill>
          <p:spPr>
            <a:xfrm>
              <a:off x="4547876" y="1707432"/>
              <a:ext cx="3594937" cy="479852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144226" y="433315"/>
              <a:ext cx="34457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Sketches of Characters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623422" y="0"/>
            <a:ext cx="10767405" cy="6858000"/>
            <a:chOff x="394264" y="0"/>
            <a:chExt cx="10767405" cy="6858000"/>
          </a:xfrm>
        </p:grpSpPr>
        <p:grpSp>
          <p:nvGrpSpPr>
            <p:cNvPr id="23" name="Group 22"/>
            <p:cNvGrpSpPr/>
            <p:nvPr/>
          </p:nvGrpSpPr>
          <p:grpSpPr>
            <a:xfrm>
              <a:off x="394264" y="0"/>
              <a:ext cx="10767405" cy="6858000"/>
              <a:chOff x="0" y="0"/>
              <a:chExt cx="1076740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0" y="0"/>
                <a:ext cx="10580030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Heart 14"/>
              <p:cNvSpPr/>
              <p:nvPr/>
            </p:nvSpPr>
            <p:spPr>
              <a:xfrm rot="5400000">
                <a:off x="9910048" y="1006571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165308" y="1013457"/>
                <a:ext cx="421910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61"/>
            <a:stretch/>
          </p:blipFill>
          <p:spPr>
            <a:xfrm>
              <a:off x="3595488" y="625888"/>
              <a:ext cx="3478922" cy="291120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1"/>
            <a:stretch/>
          </p:blipFill>
          <p:spPr>
            <a:xfrm>
              <a:off x="6562738" y="3571018"/>
              <a:ext cx="3457622" cy="318310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51" name="TextBox 50"/>
            <p:cNvSpPr txBox="1"/>
            <p:nvPr/>
          </p:nvSpPr>
          <p:spPr>
            <a:xfrm>
              <a:off x="7348810" y="1579698"/>
              <a:ext cx="2603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The Protagonist Concept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-7367120" y="-11786"/>
            <a:ext cx="10345588" cy="6858000"/>
            <a:chOff x="-785559" y="-11786"/>
            <a:chExt cx="10345588" cy="6858000"/>
          </a:xfrm>
        </p:grpSpPr>
        <p:grpSp>
          <p:nvGrpSpPr>
            <p:cNvPr id="57" name="Group 56"/>
            <p:cNvGrpSpPr/>
            <p:nvPr/>
          </p:nvGrpSpPr>
          <p:grpSpPr>
            <a:xfrm>
              <a:off x="-785559" y="-11786"/>
              <a:ext cx="10345588" cy="6858000"/>
              <a:chOff x="-97175" y="0"/>
              <a:chExt cx="10345588" cy="68580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-97175" y="0"/>
                <a:ext cx="10345588" cy="6858000"/>
                <a:chOff x="0" y="0"/>
                <a:chExt cx="1034558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0" y="0"/>
                  <a:ext cx="10178716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9488231" y="1831401"/>
                  <a:ext cx="880223" cy="83449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741594" y="1854365"/>
                  <a:ext cx="420308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C</a:t>
                  </a:r>
                </a:p>
              </p:txBody>
            </p:sp>
          </p:grp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9799" y="3884062"/>
                <a:ext cx="4237031" cy="2757759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394011" y="131581"/>
                <a:ext cx="12522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eestyle Script" panose="030804020302050B0404" pitchFamily="66" charset="0"/>
                  </a:rPr>
                  <a:t>3D Model</a:t>
                </a: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546" y="983440"/>
              <a:ext cx="4960856" cy="2665595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2" name="Group 61"/>
          <p:cNvGrpSpPr/>
          <p:nvPr/>
        </p:nvGrpSpPr>
        <p:grpSpPr>
          <a:xfrm>
            <a:off x="-7696847" y="4593"/>
            <a:ext cx="9663589" cy="6858000"/>
            <a:chOff x="-1130529" y="4593"/>
            <a:chExt cx="9663589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1130529" y="4593"/>
              <a:ext cx="9663589" cy="6858000"/>
              <a:chOff x="-32826" y="0"/>
              <a:chExt cx="9663589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32" name="Rectangle 31"/>
              <p:cNvSpPr/>
              <p:nvPr/>
            </p:nvSpPr>
            <p:spPr>
              <a:xfrm>
                <a:off x="-32826" y="0"/>
                <a:ext cx="9541681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eart 30"/>
              <p:cNvSpPr/>
              <p:nvPr/>
            </p:nvSpPr>
            <p:spPr>
              <a:xfrm rot="5400000">
                <a:off x="8773406" y="2469735"/>
                <a:ext cx="880223" cy="834490"/>
              </a:xfrm>
              <a:prstGeom prst="hear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032719" y="2473529"/>
                <a:ext cx="428322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633" y="679280"/>
              <a:ext cx="3085517" cy="3310808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276" y="3515196"/>
              <a:ext cx="3762428" cy="317272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9" name="Group 68"/>
          <p:cNvGrpSpPr/>
          <p:nvPr/>
        </p:nvGrpSpPr>
        <p:grpSpPr>
          <a:xfrm>
            <a:off x="-7061654" y="-14365"/>
            <a:ext cx="8076869" cy="6858000"/>
            <a:chOff x="-7130024" y="-14365"/>
            <a:chExt cx="8076869" cy="6858000"/>
          </a:xfrm>
        </p:grpSpPr>
        <p:grpSp>
          <p:nvGrpSpPr>
            <p:cNvPr id="66" name="Group 65"/>
            <p:cNvGrpSpPr/>
            <p:nvPr/>
          </p:nvGrpSpPr>
          <p:grpSpPr>
            <a:xfrm>
              <a:off x="-7130024" y="-14365"/>
              <a:ext cx="8076869" cy="6858000"/>
              <a:chOff x="-205885" y="-14365"/>
              <a:chExt cx="8076869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05885" y="-14365"/>
                <a:ext cx="8076869" cy="6858000"/>
                <a:chOff x="-32826" y="0"/>
                <a:chExt cx="8076869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-32826" y="0"/>
                  <a:ext cx="7925542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Heart 28"/>
                <p:cNvSpPr/>
                <p:nvPr/>
              </p:nvSpPr>
              <p:spPr>
                <a:xfrm rot="5400000">
                  <a:off x="7186686" y="3758035"/>
                  <a:ext cx="880223" cy="834490"/>
                </a:xfrm>
                <a:prstGeom prst="hear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7453229" y="3790559"/>
                  <a:ext cx="393056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F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990"/>
              <a:stretch/>
            </p:blipFill>
            <p:spPr>
              <a:xfrm>
                <a:off x="1344365" y="621398"/>
                <a:ext cx="3510331" cy="3171442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32"/>
              <a:stretch/>
            </p:blipFill>
            <p:spPr>
              <a:xfrm>
                <a:off x="2925502" y="3515707"/>
                <a:ext cx="3921736" cy="3172210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-2738449" y="3801"/>
              <a:ext cx="1938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Anger Concept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231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5418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52565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0.50586 3.7037E-7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47891 -4.44444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0912 3.33333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203</Words>
  <Application>Microsoft Office PowerPoint</Application>
  <PresentationFormat>Widescreen</PresentationFormat>
  <Paragraphs>70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Bahnschrift SemiBold Condensed</vt:lpstr>
      <vt:lpstr>Freestyle Script</vt:lpstr>
      <vt:lpstr>Calibri Light</vt:lpstr>
      <vt:lpstr>Bahnschrift SemiBold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Lobanova (mlobanov)</dc:creator>
  <cp:lastModifiedBy>Frederyk Sperling</cp:lastModifiedBy>
  <cp:revision>78</cp:revision>
  <dcterms:created xsi:type="dcterms:W3CDTF">2019-06-05T13:54:15Z</dcterms:created>
  <dcterms:modified xsi:type="dcterms:W3CDTF">2019-06-06T11:11:31Z</dcterms:modified>
</cp:coreProperties>
</file>